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89" d="100"/>
          <a:sy n="89" d="100"/>
        </p:scale>
        <p:origin x="-603" y="-5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441024"/>
        <c:axId val="285467392"/>
      </c:lineChart>
      <c:catAx>
        <c:axId val="2854410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5467392"/>
        <c:crosses val="autoZero"/>
        <c:auto val="1"/>
        <c:lblAlgn val="ctr"/>
        <c:lblOffset val="100"/>
        <c:noMultiLvlLbl val="0"/>
      </c:catAx>
      <c:valAx>
        <c:axId val="2854673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54410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48128256"/>
        <c:axId val="248129792"/>
      </c:barChart>
      <c:catAx>
        <c:axId val="24812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8129792"/>
        <c:crosses val="autoZero"/>
        <c:auto val="1"/>
        <c:lblAlgn val="ctr"/>
        <c:lblOffset val="100"/>
        <c:noMultiLvlLbl val="0"/>
      </c:catAx>
      <c:valAx>
        <c:axId val="2481297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81282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232384"/>
        <c:axId val="247238656"/>
      </c:lineChart>
      <c:catAx>
        <c:axId val="247232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7238656"/>
        <c:crosses val="autoZero"/>
        <c:auto val="1"/>
        <c:lblAlgn val="ctr"/>
        <c:lblOffset val="100"/>
        <c:noMultiLvlLbl val="0"/>
      </c:catAx>
      <c:valAx>
        <c:axId val="2472386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72323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254400"/>
        <c:axId val="247268864"/>
      </c:lineChart>
      <c:catAx>
        <c:axId val="247254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7268864"/>
        <c:crosses val="autoZero"/>
        <c:auto val="1"/>
        <c:lblAlgn val="ctr"/>
        <c:lblOffset val="100"/>
        <c:noMultiLvlLbl val="0"/>
      </c:catAx>
      <c:valAx>
        <c:axId val="2472688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72544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325824"/>
        <c:axId val="247327744"/>
      </c:lineChart>
      <c:catAx>
        <c:axId val="247325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7327744"/>
        <c:crosses val="autoZero"/>
        <c:auto val="1"/>
        <c:lblAlgn val="ctr"/>
        <c:lblOffset val="100"/>
        <c:noMultiLvlLbl val="0"/>
      </c:catAx>
      <c:valAx>
        <c:axId val="2473277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73258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100160"/>
        <c:axId val="243806976"/>
      </c:lineChart>
      <c:catAx>
        <c:axId val="2911001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3806976"/>
        <c:crosses val="autoZero"/>
        <c:auto val="1"/>
        <c:lblAlgn val="ctr"/>
        <c:lblOffset val="1000"/>
        <c:noMultiLvlLbl val="0"/>
      </c:catAx>
      <c:valAx>
        <c:axId val="243806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11001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47697792"/>
        <c:axId val="247699328"/>
      </c:barChart>
      <c:catAx>
        <c:axId val="247697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7699328"/>
        <c:crosses val="autoZero"/>
        <c:auto val="1"/>
        <c:lblAlgn val="ctr"/>
        <c:lblOffset val="100"/>
        <c:noMultiLvlLbl val="0"/>
      </c:catAx>
      <c:valAx>
        <c:axId val="247699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7697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7634944"/>
        <c:axId val="247640832"/>
      </c:barChart>
      <c:catAx>
        <c:axId val="24763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7640832"/>
        <c:crosses val="autoZero"/>
        <c:auto val="1"/>
        <c:lblAlgn val="ctr"/>
        <c:lblOffset val="100"/>
        <c:noMultiLvlLbl val="0"/>
      </c:catAx>
      <c:valAx>
        <c:axId val="247640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76349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7760000"/>
        <c:axId val="247761536"/>
      </c:barChart>
      <c:catAx>
        <c:axId val="24776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7761536"/>
        <c:crosses val="autoZero"/>
        <c:auto val="1"/>
        <c:lblAlgn val="ctr"/>
        <c:lblOffset val="100"/>
        <c:noMultiLvlLbl val="0"/>
      </c:catAx>
      <c:valAx>
        <c:axId val="247761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77600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115776"/>
        <c:axId val="247117696"/>
      </c:lineChart>
      <c:catAx>
        <c:axId val="24711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7117696"/>
        <c:crosses val="autoZero"/>
        <c:auto val="1"/>
        <c:lblAlgn val="ctr"/>
        <c:lblOffset val="100"/>
        <c:noMultiLvlLbl val="0"/>
      </c:catAx>
      <c:valAx>
        <c:axId val="2471176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711577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7474816"/>
        <c:axId val="247476608"/>
      </c:barChart>
      <c:catAx>
        <c:axId val="24747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7476608"/>
        <c:crosses val="autoZero"/>
        <c:auto val="1"/>
        <c:lblAlgn val="ctr"/>
        <c:lblOffset val="100"/>
        <c:noMultiLvlLbl val="0"/>
      </c:catAx>
      <c:valAx>
        <c:axId val="2474766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74748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7501568"/>
        <c:axId val="247503104"/>
      </c:barChart>
      <c:catAx>
        <c:axId val="24750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7503104"/>
        <c:crosses val="autoZero"/>
        <c:auto val="1"/>
        <c:lblAlgn val="ctr"/>
        <c:lblOffset val="100"/>
        <c:noMultiLvlLbl val="0"/>
      </c:catAx>
      <c:valAx>
        <c:axId val="2475031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75015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578624"/>
        <c:axId val="247580160"/>
      </c:lineChart>
      <c:catAx>
        <c:axId val="24757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7580160"/>
        <c:crosses val="autoZero"/>
        <c:auto val="1"/>
        <c:lblAlgn val="ctr"/>
        <c:lblOffset val="100"/>
        <c:noMultiLvlLbl val="0"/>
      </c:catAx>
      <c:valAx>
        <c:axId val="2475801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75786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03.09.2021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40.png"/><Relationship Id="rId5" Type="http://schemas.openxmlformats.org/officeDocument/2006/relationships/image" Target="../media/image135.svg"/><Relationship Id="rId4" Type="http://schemas.openxmlformats.org/officeDocument/2006/relationships/image" Target="../media/image3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3.png"/><Relationship Id="rId5" Type="http://schemas.openxmlformats.org/officeDocument/2006/relationships/image" Target="../media/image141.svg"/><Relationship Id="rId4" Type="http://schemas.openxmlformats.org/officeDocument/2006/relationships/image" Target="../media/image34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4.png"/><Relationship Id="rId7" Type="http://schemas.openxmlformats.org/officeDocument/2006/relationships/image" Target="../media/image3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8.png"/><Relationship Id="rId5" Type="http://schemas.openxmlformats.org/officeDocument/2006/relationships/image" Target="../media/image3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9.png"/><Relationship Id="rId5" Type="http://schemas.openxmlformats.org/officeDocument/2006/relationships/image" Target="../media/image173.svg"/><Relationship Id="rId4" Type="http://schemas.openxmlformats.org/officeDocument/2006/relationships/image" Target="../media/image358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70.png"/><Relationship Id="rId3" Type="http://schemas.openxmlformats.org/officeDocument/2006/relationships/image" Target="../media/image16.png"/><Relationship Id="rId7" Type="http://schemas.openxmlformats.org/officeDocument/2006/relationships/image" Target="../media/image367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9.png"/><Relationship Id="rId5" Type="http://schemas.openxmlformats.org/officeDocument/2006/relationships/image" Target="../media/image17.png"/><Relationship Id="rId15" Type="http://schemas.openxmlformats.org/officeDocument/2006/relationships/image" Target="../media/image371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8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2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8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5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7.png"/><Relationship Id="rId4" Type="http://schemas.openxmlformats.org/officeDocument/2006/relationships/image" Target="../media/image374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8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1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2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5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8.png"/><Relationship Id="rId5" Type="http://schemas.openxmlformats.org/officeDocument/2006/relationships/image" Target="../media/image243.svg"/><Relationship Id="rId4" Type="http://schemas.openxmlformats.org/officeDocument/2006/relationships/image" Target="../media/image38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1.png"/><Relationship Id="rId5" Type="http://schemas.openxmlformats.org/officeDocument/2006/relationships/image" Target="../media/image249.svg"/><Relationship Id="rId4" Type="http://schemas.openxmlformats.org/officeDocument/2006/relationships/image" Target="../media/image390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5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5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2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8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60.png"/><Relationship Id="rId5" Type="http://schemas.openxmlformats.org/officeDocument/2006/relationships/image" Target="../media/image351.png"/><Relationship Id="rId15" Type="http://schemas.openxmlformats.org/officeDocument/2006/relationships/image" Target="../media/image399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7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400.png"/><Relationship Id="rId7" Type="http://schemas.openxmlformats.org/officeDocument/2006/relationships/image" Target="../media/image401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3.png"/><Relationship Id="rId5" Type="http://schemas.openxmlformats.org/officeDocument/2006/relationships/image" Target="../media/image375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5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8.png"/><Relationship Id="rId7" Type="http://schemas.openxmlformats.org/officeDocument/2006/relationships/image" Target="../media/image409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1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1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50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6.png"/><Relationship Id="rId3" Type="http://schemas.openxmlformats.org/officeDocument/2006/relationships/image" Target="../media/image413.png"/><Relationship Id="rId7" Type="http://schemas.openxmlformats.org/officeDocument/2006/relationships/image" Target="../media/image415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3.png"/><Relationship Id="rId5" Type="http://schemas.openxmlformats.org/officeDocument/2006/relationships/image" Target="../media/image414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2.png"/><Relationship Id="rId3" Type="http://schemas.openxmlformats.org/officeDocument/2006/relationships/image" Target="../media/image417.png"/><Relationship Id="rId7" Type="http://schemas.openxmlformats.org/officeDocument/2006/relationships/image" Target="../media/image419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1.png"/><Relationship Id="rId5" Type="http://schemas.openxmlformats.org/officeDocument/2006/relationships/image" Target="../media/image418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20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3.png"/><Relationship Id="rId7" Type="http://schemas.openxmlformats.org/officeDocument/2006/relationships/image" Target="../media/image424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5.png"/><Relationship Id="rId5" Type="http://schemas.openxmlformats.org/officeDocument/2006/relationships/image" Target="../media/image415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9.png"/><Relationship Id="rId18" Type="http://schemas.openxmlformats.org/officeDocument/2006/relationships/image" Target="../media/image338.svg"/><Relationship Id="rId3" Type="http://schemas.openxmlformats.org/officeDocument/2006/relationships/image" Target="../media/image393.png"/><Relationship Id="rId7" Type="http://schemas.openxmlformats.org/officeDocument/2006/relationships/image" Target="../media/image427.png"/><Relationship Id="rId12" Type="http://schemas.openxmlformats.org/officeDocument/2006/relationships/image" Target="../media/image237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3.png"/><Relationship Id="rId5" Type="http://schemas.openxmlformats.org/officeDocument/2006/relationships/image" Target="../media/image426.png"/><Relationship Id="rId15" Type="http://schemas.openxmlformats.org/officeDocument/2006/relationships/image" Target="../media/image430.png"/><Relationship Id="rId10" Type="http://schemas.openxmlformats.org/officeDocument/2006/relationships/image" Target="../media/image332.svg"/><Relationship Id="rId19" Type="http://schemas.openxmlformats.org/officeDocument/2006/relationships/image" Target="../media/image432.png"/><Relationship Id="rId4" Type="http://schemas.openxmlformats.org/officeDocument/2006/relationships/image" Target="../media/image255.svg"/><Relationship Id="rId9" Type="http://schemas.openxmlformats.org/officeDocument/2006/relationships/image" Target="../media/image428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5.png"/><Relationship Id="rId5" Type="http://schemas.openxmlformats.org/officeDocument/2006/relationships/image" Target="../media/image433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5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7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40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3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4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0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8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5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8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9.png"/><Relationship Id="rId4" Type="http://schemas.openxmlformats.org/officeDocument/2006/relationships/image" Target="../media/image450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4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3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8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6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2.png"/><Relationship Id="rId7" Type="http://schemas.openxmlformats.org/officeDocument/2006/relationships/image" Target="../media/image45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9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8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2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5" Type="http://schemas.openxmlformats.org/officeDocument/2006/relationships/image" Target="../media/image397.svg"/><Relationship Id="rId4" Type="http://schemas.openxmlformats.org/officeDocument/2006/relationships/image" Target="../media/image464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1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5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20.png"/><Relationship Id="rId4" Type="http://schemas.openxmlformats.org/officeDocument/2006/relationships/image" Target="../media/image94.svg"/><Relationship Id="rId9" Type="http://schemas.openxmlformats.org/officeDocument/2006/relationships/image" Target="../media/image3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4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6.png"/><Relationship Id="rId4" Type="http://schemas.openxmlformats.org/officeDocument/2006/relationships/image" Target="../media/image323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1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8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30.png"/><Relationship Id="rId4" Type="http://schemas.openxmlformats.org/officeDocument/2006/relationships/image" Target="../media/image326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3.png"/><Relationship Id="rId7" Type="http://schemas.openxmlformats.org/officeDocument/2006/relationships/image" Target="../media/image332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4.png"/><Relationship Id="rId5" Type="http://schemas.openxmlformats.org/officeDocument/2006/relationships/image" Target="../media/image322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6.png"/><Relationship Id="rId5" Type="http://schemas.openxmlformats.org/officeDocument/2006/relationships/image" Target="../media/image125.svg"/><Relationship Id="rId4" Type="http://schemas.openxmlformats.org/officeDocument/2006/relationships/image" Target="../media/image335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44788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1032</cp:revision>
  <dcterms:created xsi:type="dcterms:W3CDTF">2018-06-24T09:54:07Z</dcterms:created>
  <dcterms:modified xsi:type="dcterms:W3CDTF">2021-09-03T14:03:14Z</dcterms:modified>
</cp:coreProperties>
</file>